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77 - HÃY NHỚ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Hãy nhớ trọn đời ghi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nhớ bao nhiêu những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công trình. Chính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tác sinh cho mình xin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hằng nhớ đừng quên.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77 - HÃY NHỚ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Này giờ toàn dân lặng nghe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tiếng tôi dạy, và cùng nghe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đây mau đón nhận lời tôi. Giáo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huấn đây rồi khi tôi hé môi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truyền, điều rất diệu huyền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nhủ khuyên mãi từ xưa.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77 - HÃY NHỚ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Hãy nhớ trọn đời ghi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nhớ bao nhiêu những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công trình. Chính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tác sinh cho mình xin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hằng nhớ đừng quên.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77 - HÃY NHỚ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2. Người phạt tội nhân họ lo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đến phân trần, nào cần thân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vân mau kiếm tìm Người luôn.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Nhớ tới ngay nguồn dung thân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chính nơi Người, nguồn cứu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chuộc họ là do Chúa quyền cao.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77 - HÃY NHỚ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Hãy nhớ trọn đời ghi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nhớ bao nhiêu những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công trình. Chính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tác sinh cho mình xin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hằng nhớ đừng quên.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77 - HÃY NHỚ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Miệng họ nhỏ to chỉ thơn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tớt giăng trò, họ mở đôi môi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đưa lưỡi lừa Người thôi. Đối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với riêng Người tâm can chúng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thay dời, hẹn ước cùng Người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họ không giữ mọi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77 - HÃY NHỚ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Hãy nhớ trọn đời ghi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nhớ bao nhiêu những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công trình. Chính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tác sinh cho mình xin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hằng nhớ đừng quên.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77 - HÃY NHỚ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4. Phần Người làm ngơ lòng lân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tuất vô bờ, mọi tội tha cho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đâu có diệt tội nhân.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nén cơn giận xưa nay biết bao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lần, nộ khí nơi Người chẳng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cho nó bùng lên.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77 - HÃY NHỚ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Hãy nhớ trọn đời ghi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nhớ bao nhiêu những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công trình. Chính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tác sinh cho mình xin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hằng nhớ đừng quên.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