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71 - TOÀN ĐỊA CẦU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Toàn địa cầu hết mọi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 muôn nước thờ lạy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Người. Tới muôn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mọi dân nước tôn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kính mình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71 - TOÀN ĐỊA CẦU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Tâu Thượng Đế xin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quyền cho Vị Tân Vương, trao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 lý vào tay Thái Tử.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Tân Vương đoán xét dân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công chính, bênh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nghèo theo lẽ công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71 - TOÀN ĐỊA CẦU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Toàn địa cầu hết mọi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 muôn nước thờ lạy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Người. Tới muôn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mọi dân nước tôn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kính mình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71 - TOÀN ĐỊA CẦU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Vường triều Chúa sẽ thái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an thịnh công chính,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khi tới vầng trăng biến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dời. Người thống lĩnh hết biển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khơi đông đoài vươn tới,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mọi dòng sông nước trên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71 - TOÀN ĐỊA CẦU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Toàn địa cầu hết mọi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 muôn nước thờ lạy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Người. Tới muôn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mọi dân nước tôn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kính mình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71 - TOÀN ĐỊA CẦU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Bao hoàng đế đã tiến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mang tặng của lễ, nơi xa tới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dâng tiến Người. Mọi quân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vương trước thánh nhan suy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phục tôn kính, dân mọi miền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cung tiến chân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71 - TOÀN ĐỊA CẦU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Toàn địa cầu hết mọi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 muôn nước thờ lạy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Người. Tới muôn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mọi dân nước tôn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kính mình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71 - TOÀN ĐỊA CẦU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Ai nghèo khó sống túng bần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kêu khấn, luôn nghe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đó Người thương cứu họ.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xót hết những ai đơn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hèn nguy khó, thương độ trì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mạng sống dân nghèo.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71 - TOÀN ĐỊA CẦU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Toàn địa cầu hết mọi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 muôn nước thờ lạy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Người. Tới muôn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mọi dân nước tôn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kính mình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