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toàn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 địa cầu đều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kính tôn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ban quyền xét đoán dư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 ngoan cho Đức Vua. Xin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sự công minh, tấm lòng đoan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Hoàng Tử. Để Tân Vương minh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xét dân Ngài, công lý gìn giữ.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Tân Vương vực bênh kẻ nghèo cách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toàn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 địa cầu đều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kính tôn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Dưới đại triều Tân Vương,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an cư trong thái bình.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yên lành, an vui trong nền công lý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thiện hảo. Đại dương kia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tới biển này, trùng khơi hải lý.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sông sâu tận đến địa cầu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trị.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toàn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 địa cầu đều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kính tôn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Ai bất hạnh khấn vái, sẽ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ban muôn phúc lành.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nghèo hèn van xin, sẽ được trông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thấy ơn giải thoát. Người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này ai đơn lành, nhỏ bé, hèn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yếu. Người ra tay chở che, hộ phù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lúc nguy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toàn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 địa cầu đều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kính tôn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Xin chúc mừng Thánh Đức,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thiên thu luôn sáng ngời.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bởi vì Tôn Danh muôn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cõi thế luôn hạnh phúc. Nguyện 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của Chúa muôn đời hiển vinh,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rực sáng. Và muôn dân ngàn kiếp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tụng, tán dương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toàn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 địa cầu đều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kính tôn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