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70 - VỌNG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id="p-rc_380d0dac3f878365-19" data-path-to-node="2"&gt;ĐK: Từ trong thai mẫu, Chúa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là Đấng bảo vệ con.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data-path-to-node="2"&gt;1. Lạy Chúa, con tìm đến nương nhờ Ngài. Xin đừng để con muôn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đời tủi hổ. Cứu nguy và giải thoát con. Giải cứu và nghé tai về bên con.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id="p-rc_380d0dac3f878365-21" data-path-to-node="5"&gt;2. Lạy Chúa, xin Ngài trở nên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thạch động. Chiến lũy để con đêm ngày nương nấu. Cứu con khỏi tay ác nhân. Lạy Chúa là Đá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tảng của con.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id="p-rc_380d0dac3f878365-22" data-path-to-node="6"&gt;3. Lạy Chúa, Chúa là Đấng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con chờ đợi. Hy vọng đời con khi còn thanh xuân. Chúa ôi, từ trong thai mẫu của con. Con đã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cậy trông nép mình nơi Chúa.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id="p-rc_380d0dac3f878365-23" data-path-to-node="7"&gt;4. Miệng con suốt ngày kể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ơn của Ngài. Loan truyền sự công minh của Thiên Chúa. Kể sao sự lạ Chúa đây? Bởi Chúa làm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biết bao điều kỳ công.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data-path-to-node="7"&gt;Tung hô Tin Mừng: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&lt;p data-path-to-node="7"&gt;&lt;span data-path-to-node="9,2"&gt;&lt;span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class="citation-24"&gt;Ông đến để chứng minh về sự sáng&lt;/span&gt;&lt;/span&gt;&lt;span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data-path-to-node="9,4"&gt;. &lt;/span&gt;&lt;span data-path-to-node="9,6"&gt;&lt;span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class="citation-23"&gt;Chuẩn bị cho Chúa một dân tộc hoàn hảo&lt;/span&gt;&lt;/span&gt;&lt;span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data-path-to-node="9,8"&gt;.&lt;/span&gt;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