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70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Miệng con sẽ loan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truyền này Chúa rất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chính trực. Miệng con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sẽ rao truyền này Chúa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rất công minh.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70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1. Con tìm đến Chúa, ở bên Chúa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nương nhờ. Xin đừng để con mang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thất vọng, tủi thân. Nguyện xin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Chúa, Đấng nhân từ, hết sức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công bình rủ lòng thương ghé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mắt nhìn cứu vớt con cùng.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70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Miệng con sẽ loan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truyền này Chúa rất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chính trực. Miệng con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sẽ rao truyền này Chúa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rất công minh.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70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Xin là núi đá để con đến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dung thân. Xin là thành luỹ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chở che, phù giúp con. Vì lạy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chính Ngài là Núi Đá Cứu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Độ, Luỹ Thành cao ngăn quân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thù ác đức mưu hại.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70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Miệng con sẽ loan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truyền này Chúa rất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chính trực. Miệng con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sẽ rao truyền này Chúa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rất công minh.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70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Con đợi ngóng Chúa từ khi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tuổi thanh xuân. Hy vọng nơi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ngay khi còn ấu thơ. Và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từ khi trong bụng mẹ đã nép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bên Ngài. Suốt đời con luôn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trông cậy, ký thác nơi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70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Miệng con sẽ loan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truyền này Chúa rất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chính trực. Miệng con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sẽ rao truyền này Chúa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rất công minh.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70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4. Luôn miệng chẳng ngớt truyền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rao Chúa công minh. Suốt ngày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kể ra ơn Ngài phù giúp luôn. Từ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niên thiếu Chúa bên cạnh dẫn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lối, soi đường. Suốt đời con sẽ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loan truyền, nhắc nhớ ơn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70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Miệng con sẽ loan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truyền này Chúa rất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chính trực. Miệng con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sẽ rao truyền này Chúa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rất công minh.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