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khiêm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cung, hãy mừng vui lo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tìm kiếm Chúa,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các bạn hãy hồi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con dâng lời nguyện xin: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 Ngài hãy biểu lộ,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thương con theo đức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hậu. Nhậm lời con Ngài ơi, chiếu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theo đức cả từ bi. Vì lòng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Ngài, nguyện xót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phận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khiêm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cung, hãy mừng vui lo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tìm kiếm Chúa,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các bạn hãy hồi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Phần con cơ hàn khổ đau,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thầm kêu xin cùng Chúa nhân từ,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 gia ân nâng đỡ hộ phù. Và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này đây miệng con hát khen Chúa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cả bài ca, ngợi mừng chúc tụng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Ngài, và mãi tri ân ngàn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khiêm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cung, hãy mừng vui lo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tìm kiếm Chúa,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các bạn hãy hồi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3. Vì Chúa thương người cùng đinh, và không chê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bỏ kẻ thân tình hằng kêu xin tìm kiếm nhan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Ngài. Người hiền hãy mừng vui, hãy hoan hỉ và hồi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sinh. Ngợi mừng Chúa cao vời, trời đất bao la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biển khơi.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Alleluia. Alleluia. Chúc tụng Đức Vua, Đấng nhân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danh Chúa mà đến. Bình an trên trời và vinh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quang trên các tầng trời. Alleluia.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15 THƯỜNG NIÊN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Các bạn khiêm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cung, hãy mừng vui lo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tìm kiếm Chúa,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các bạn hãy hồi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