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Người nghèo khó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vui lên, kẻ tìm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hãy phấn khởi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Lời nguyện cầu con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lạy Chúa đây giờ phút thi 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đáp lại vì ơn cả nghĩa dày,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vẫn trung thành ban ơn cứu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rỗi. Lạy Chúa, xin lấy lòng nhân hậu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 đáp lời con, xin mở lượng hải hà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đoái nhìn đến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Người nghèo khó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vui lên, kẻ tìm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hãy phấn khởi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Phận mọn hèn con đây chua xót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cùng khốn đau khổ biết trông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ai? Xin Chúa nhìn đến nỗi cơ hàn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vớt con cùng vạn lạy Chúa. Tôi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hát chúc mừng Danh Ngài là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 nhân, sẽ dâng lời cảm tạ tán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 Ngài mãi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Người nghèo khó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vui lên, kẻ tìm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hãy phấn khởi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3. Người nghèo hèn vui lên trong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Chúa vì được thấy Chúa từ ái bao la,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cùng nức lòng phấn khởi vui mừng,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này ai đang đi tìm nhan thánh Chúa.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Vì Chúa thương nghe lời những kẻ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nghèo khó cầu xin, không coi thường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thân bằng trong tù tối tăm.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Người nghèo khó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vui lên, kẻ tìm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hãy phấn khởi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4. Vì này Ngài thương giải cứu, Ngài giải cứu an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toàn hết Si-on. Ngài tái lập hết mọi thị thành,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miền Giu-đa hoang tàn và nhơ uế. Miền ấy sẽ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trở thành gia tài của các bầy tôi, quê hương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của những người mến chuộng Thánh Danh.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Alleluia, Alleluia. Chúc tụng Đức Vua Đấng ngự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đến nhân danh Chúa. Bình an trên trời và vinh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quang trên các tầng trời.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Người nghèo khó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hãy vui lên, kẻ tìm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hãy phấn khởi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vui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