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 nguyện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ân nghĩa cao dày.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Chịu khinh ghét nhuốc nhơ,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thực ra cũng bởi Ngài. Bị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 thân chê chối, bị đoạn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nghĩa anh em. Nhà Chúa lo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nhiệt tâm mà thân con hứng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tủi nhục.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 nguyện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ân nghĩa cao dày.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2. Lời kêu khấn Chúa ơi, vì ân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nghĩa cao dày. Vì Ngài luôn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trung tín, thẩm nhận đoái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thi ân. Vì trắc ẩn từ bi, Ngài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thương trông đến nhậm lời.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 nguyện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ân nghĩa cao dày.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3. Bạn khiêm ái ngước trông mà vui sướng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reo mừng. Người tìm tôn nhan Chúa lòng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rộn rã hân hoan. Trời đất nhảy mừng lên,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đại dương mau tán tụng Ngài.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Alleluia, Alleluia. Chúa nói: "Thánh Thần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chân lý sẽ làm chứng về Thầy, và cả các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con cũng sẽ làm chứng về Thầy".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68 - CHÚA NHẬT 12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Lạy Chúa, xin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nhậm lời con nguyện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vì ân nghĩa cao dày.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