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nhận lời con khấn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nguyện theo lượng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từ bi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Chịu khinh ghét, nhuốc nhơ, nhục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nhằn cũng bởi vì Chúa. Bị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thân trách chê, dứt đi nghĩa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anh em. Việc nhà Cha gắng công nên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giờ mỏi mòn đơn chiếc. Biết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nhiêu điều tủi nhục thiên hạ đổ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xuống thân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nhận lời con khấn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nguyện theo lượng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từ bi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Lời tha thiết thốt lên xin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chở che, phù giúp. Nhậm lời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ơi! Xót thương theo lượng từ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bi. Vì Ngài luôn tín trung, muôn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thương chan chứa. Khấn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rủ lòng nhân từ đoái nhìn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thân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nhận lời con khấn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nguyện theo lượng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từ bi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Người khiêm cung, ái nhân hãy vui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sướng reo mừng lên! Tìm Tôn Nhan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đi sẽ thấy cõi lòng hồi sinh.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Vì Thiên Chúa lắng nghe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khổ đau nguy khốn. Hãy mau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 tụng danh Ngài đất rộng, biển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lớn sông dài!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nhận lời con khấn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nguyện theo lượng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từ bi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