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67 - NÀO HÃY VUI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lạy Thiên Chúa tấm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lòng Ngài luôn mãi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nhân, dọn chỗ ẩn thân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những người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kiếp cơ bần.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67 - NÀO HÃY VUI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Nào hãy vui mừng hỡi người lòng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ngay không oán. Và hãy hân hoan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nhảy múa ở trước Tthiên Nhan.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Hãy mau đàn ca kính mừng danh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thánh Chúa ta. Dọn đường cho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Ngài thăng giá xuất hiện trời xa.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67 - NÀO HÃY VUI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lạy Thiên Chúa tấm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lòng Ngài luôn mãi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nhân, dọn chỗ ẩn thân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những người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kiếp cơ bần.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67 - NÀO HÃY VUI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Ngài đỡ bênh người góa phụ mồ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côi yếu đuối. Ngài chính cha nuôi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của chúng ngự giữa thiên cung.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cho người túng cửa nhà êm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ấm sống chung. Người tù khốn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cùng Thiên Chúa cho họ tự do.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67 - NÀO HÃY VUI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lạy Thiên Chúa tấm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lòng Ngài luôn mãi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nhân, dọn chỗ ẩn thân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những người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kiếp cơ bần.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67 - NÀO HÃY VUI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Lạy Chúa con thờ chính Ngài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làm mưa ân phúc. Vào lúc dân riêng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mỏi sức Ngài dưỡng ân thiêng.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Chúa chăn đoàn chiên dẫu miền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chiên sống ở đâu. Vì Ngài nhân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hậu thương đến ai nghèo gần bên.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67 - NÀO HÃY VUI MỪNG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Ôi lạy Thiên Chúa tấm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lòng Ngài luôn mãi từ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nhân, dọn chỗ ẩn thân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những người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kiếp cơ bần.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