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Thiên Chúa nhân hậu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bao. Tình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như trời cao.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cho những ai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đau. Ôi Thiên Chúa nguồn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dạt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Người công chính vui sướng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hỉ hoan ở trước ngai Thần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Thiên Chúa. Cùng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ta hát ca Danh Ngài, dọn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Chúa ngự giá qua hoang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địa.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Thiên Chúa nhân hậu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bao. Tình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như trời cao.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cho những ai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đau. Ôi Thiên Chúa nguồn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dạt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Ngài là Cha những kẻ mồ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côi, là chiếc nôi những ai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yếu đuối, là niềm vui cho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những kẻ cơ bần. Ngài đưa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dẫn tội nhân khỏi ngục tù.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Thiên Chúa nhân hậu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bao. Tình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như trời cao.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cho những ai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đau. Ôi Thiên Chúa nguồn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dạt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3. Dù đàn chiên Thiên Chúa ở đâu, Ngài vẫn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luôn chở che nâng đỡ. Ngài làm mưa ân phúc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cho dân Ngài. Ngài định cư cho những ai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khó nghèo.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Alleluia, Alleluia. Lạy Chúa, xin hãy phán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vì tôi tớ Chúa đang lắng tai nghe; Chúa có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lời ban sự sống muôn đời.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CHÚA NHẬT 22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Thiên Chúa nhân hậu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bao. Tình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như trời cao.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hân hoan cho những ai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đau. Ôi Thiên Chúa nguồn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dạt 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