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66 – LỄ ĐỨC MARIA MẸ THIÊN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Xin Thiên Chúa xót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thương đoàn con, ban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cho muôn vàn ơn phúc,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dâng ngàn khúc ca tạ ơn.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66 – LỄ ĐỨC MARIA MẸ THIÊN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1. Nguyện Chúa xót thương và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chúc phúc, xin tỏ ra ánh tôn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nhan Ngài, để trên địa cầu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thiên hạ nhìn biết, cho chư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dân được hưởng ơn cứu độ.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66 – LỄ ĐỨC MARIA MẸ THIÊN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Xin Thiên Chúa xót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thương đoàn con, ban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cho muôn vàn ơn phúc,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dâng ngàn khúc ca tạ ơn.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66 – LỄ ĐỨC MARIA MẸ THIÊN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2. Này các dân tộc mừng vui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lên, muôn ngàn dân khắp nơi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ca mừng. Đây Chúa thống trị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muôn vàn dân nước, công minh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chính trực Ngài trên cõi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66 – LỄ ĐỨC MARIA MẸ THIÊN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Xin Thiên Chúa xót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thương đoàn con, ban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cho muôn vàn ơn phúc,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dâng ngàn khúc ca tạ ơn.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66 – LỄ ĐỨC MARIA MẸ THIÊN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3. Lạy Chúa, ước chi mọi chư dân luôn đồng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thanh chúc ca danh Ngài. Xin Chúa chúc lành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cho toàn dân Chúa, cho trên địa cầu đồng tâm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kính sợ.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Tung hô Tin Mừng: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Alleluia, Alleluia. Thuở xưa nhiều lần nhiều cách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Thiên Chúa phán dạy cha ông qua các tiên tri.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Trong những ngày sau hết Ngài đã phán dạy</a:t>
            </a:r>
          </a:p>
          <a:p>
            <a:pPr algn="ctr"/>
            <a:r>
              <a:rPr sz="3200" b="1">
                <a:solidFill>
                  <a:srgbClr val="FFFFFF"/>
                </a:solidFill>
                <a:latin typeface="Arial"/>
              </a:rPr>
              <a:t>chúng ta qua người Con. Alleluia, Alleluia.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66 – LỄ ĐỨC MARIA MẸ THIÊN CHÚA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ĐK: Xin Thiên Chúa xót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thương đoàn con, ban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cho muôn vàn ơn phúc,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dâng ngàn khúc ca tạ ơn.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