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Chư dân phải cảm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tạ Ngài, lạy Chúa ! Hết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thảy chư dân phải đồng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thanh cảm tạ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Nguyện Chúa Trời dủ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chúc phúc. Xin chiếu tỏa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tôn nhan Ngài trên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Cho hoàn cầu được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lối Chúa. Và muôn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dân biết ơn Ngài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Chư dân phải cảm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tạ Ngài, lạy Chúa ! Hết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thảy chư dân phải đồng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thanh cảm tạ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Muôn nước cùng hò reo mừng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Chúa. Ngài thống trị thế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gian theo đường công bình.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Ngài trị vì mọi nước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công chính. Và thống lãnh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 khắp trên mặt 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Chư dân phải cảm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tạ Ngài, lạy Chúa ! Hết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thảy chư dân phải đồng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thanh cảm tạ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Nào hãy cảm tạ Chúa ngàn dân hỡi.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nước phải hát ca cảm tạ vì ơn Ngài. Xin hãy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đổ hồng ân cho nhân thế. Toàn cõi đất suy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tôn kính sợ Ngài muôn đời.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“Ai yêu mến Thầy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thì sẽ giữ lời Thầy. Cha Thầy sẽ yêu mến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ấy. Cha và Thầy sẽ đến và ở lại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ấy”.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66 - CHÚA NHẬT 20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Chư dân phải cảm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tạ Ngài, lạy Chúa ! Hết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thảy chư dân phải đồng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thanh cảm tạ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