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66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Chư dân hãy ca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tụng Chúa Trời! Hãy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hợp tiếng tán dương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Ngài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66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1. Nguyện xin Thiên Chúa rộng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ban xuống ơn lành. Và xin chiếu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sáng Tôn Nhan khắp trần thế.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Để muôn dân nước biết nhìn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đường lối Chúa. Hết thảy nhân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trần được rõ ơn cứu độ.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66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Chư dân hãy ca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tụng Chúa Trời! Hãy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hợp tiếng tán dương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Ngài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66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2. Mừng vui lên hỡi ngàn dân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khắp địa cầu. Vì Ngài công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minh cai trị khắp trần thế.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Hào quang Thiên Chúa sáng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ngời cả trái đất. Chúa rầy hiển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trị toàn khắp cõi địa cầu.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66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Chư dân hãy ca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tụng Chúa Trời! Hãy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hợp tiếng tán dương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Ngài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66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3. Nào chư dân hỡi đàn ca chúc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khen Ngài. Đồng thanh dâng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tiến lên muôn lời cảm mến.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Nguyện xin Thiên Chúa đổ tràn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muôn ơn phúc. Khắp cùng đất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trời sợ kính uy danh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66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Chư dân hãy ca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tụng Chúa Trời! Hãy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hợp tiếng tán dương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Ngài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