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65 - TOÀN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Toàn địa cầu hỡi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hãy tung hô Chúa Trời.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hãy ca ngợi vinh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quang Danh Thánh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65 - TOÀN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Toàn trái đất hãy hoan hô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mừng Chúa Trời, và ngợi ca ngợi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ca mừng chúc Thánh Danh. Hãy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đồng thanh thưa cùng Thiên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nhân lành: Sự nghiệp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tác thành đáng kính sợ thay.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65 - TOÀN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Toàn địa cầu hỡi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hãy tung hô Chúa Trời.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hãy ca ngợi vinh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quang Danh Thánh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65 - TOÀN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Toàn trái đất hãy mau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nghiêng mình kính thờ, và đàn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ca đàn ca mừng kính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Danh. Tới mà xem công trình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tay Chúa tác thành. Hành động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kính sợ đối với phàm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65 - TOÀN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Toàn địa cầu hỡi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hãy tung hô Chúa Trời.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hãy ca ngợi vinh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quang Danh Thánh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65 - TOÀN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Đại dương sâu Chúa san nên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nền đất cạn, và dìu dân lội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sông rộng lớn ráo chân. Ngắm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kỳ công ta đồng thanh chúc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khen Ngài. Quyền hành Chúa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thống trị mãi mãi hậu lai.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65 - TOÀN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Toàn địa cầu hỡi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hãy tung hô Chúa Trời.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hãy ca ngợi vinh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quang Danh Thánh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65 - TOÀN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Từ muôn nơi hỡi ai tôn sợ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Trời, về mà nghe kỳ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đã giúp tôi. Chúa chẳng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chê muôn lời tôi khấn xin Ngài.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Ngài mãi sẽ chẳng dứt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nghĩa tình đâu.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65 - TOÀN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Toàn địa cầu hỡi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hãy tung hô Chúa Trời.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hãy ca ngợi vinh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quang Danh Thánh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