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Toàn thể đất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nước hãy tung hô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Toàn thể đất nước, hãy ca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mừng Thiên Chúa. Ngợi khen vinh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quang Danh Thánh Chúa đất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trời. Kính dâng lên lời kính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chúc Vua uy quyền. Ôi sự nghiệp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 biết bao việc vĩ đại.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Toàn thể đất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nước hãy tung hô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Ngàn dân hãy đến ngắm xem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kỳ công Chúa. Đàn ơi ngân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vang ngàn khúc hoan ca mừng.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Tán dương công nghiệp Thiên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Chúa ôi diệu kỳ. Muôn ngàn lời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hát xướng lên ngợp khung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Toàn thể đất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nước hãy tung hô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3. Đại dương nên đất chính do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bàn tay Chúa. Dìu đưa muôn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dân dạo bước qua sông ngòi.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Thế nhân chúc tụng công đức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Cha đã làm. Ôi quyền lực Chúa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thống trị ngàn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Toàn thể đất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nước hãy tung hô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Phàm ai tin kính, hãy trông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cậy nơi Chúa. Vì bao 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thiêng tràn xuống cho tâm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hồn. Chúa không bao giờ xa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lánh ai chân thành, không hề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từ chối, tiếc chi lòng nhân từ.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Toàn thể đất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nước hãy tung hô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