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Hạt giống rơi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vào đất tốt và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hoa, kết trái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Ngài đã viếng ruộng, thăm đất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tưới giội đầy chan. Làm đất tốt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tươi đẹp màu, phì nhiêu phong phú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bội phần. Sông ngòi của Chúa tràn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trề, dòng nước mênh mông đưa về.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Ruộng đất muôn phần màu mỡ, dọn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sẵn chờ lúa trổ bông.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Hạt giống rơi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vào đất tốt và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hoa, kết trái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2. Ngài đã tưới giội nhiều nước vào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luống cày bậm sâu. Từng chút mô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cao san bằng, mảnh đất không chút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gập ghềnh. Mưa nhiều cho đất thành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mềm, nhuần thắm xanh tươi nương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đồng. Hạt giống nẩy mầm trong đất,</a:t>
            </a:r>
          </a:p>
          <a:p>
            <a:pPr algn="ctr"/>
            <a:r>
              <a:rPr sz="4150" b="1">
                <a:solidFill>
                  <a:srgbClr val="FFFFFF"/>
                </a:solidFill>
                <a:latin typeface="Arial"/>
              </a:rPr>
              <a:t>ruộng lúa rồi sẽ đầy bông.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Hạt giống rơi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vào đất tốt và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hoa, kết trái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Hồng phúc Chúa Trời ban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năm tháng hoài đầy dư. Từng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 đi của Ngài dậy lên Ơn Thánh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tràn đầy. Hoang địa khô héo cạn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nguồn, giờ nước trong xanh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ngần. Sỏi đá không còn len gót, đồi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núi phục sức đẹp xinh.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Hạt giống rơi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vào đất tốt và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hoa, kết trái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4. Rồi đến khi mùa gặt tới cây lúa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trổ nhiều bông. Đồng lúa tốt tươi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thơm nồng, niềm vui chan chứa ngập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lòng. Chiên cừu phủ trắng ngoài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đồng, hạt lúa thơm ngon no lòng.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Làng trên hợp cùng thôn dưới đàn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tình khúc hỉ hoan.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Hạt giống rơi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vào đất tốt và sinh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hoa, kết trái nhiều.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