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</p:sldIdLst>
  <p:sldSz cx="12191999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62 - HỒN CON KHÁT CHÚA (2)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650" b="1">
                <a:solidFill>
                  <a:srgbClr val="FFFFFF"/>
                </a:solidFill>
                <a:latin typeface="Arial"/>
              </a:rPr>
              <a:t>ĐK: Lạy Thiên Chúa</a:t>
            </a:r>
          </a:p>
          <a:p>
            <a:pPr algn="ctr"/>
            <a:r>
              <a:rPr sz="6650" b="1">
                <a:solidFill>
                  <a:srgbClr val="FFFFFF"/>
                </a:solidFill>
                <a:latin typeface="Arial"/>
              </a:rPr>
              <a:t>Ngài là Thiên Chúa con</a:t>
            </a:r>
          </a:p>
          <a:p>
            <a:pPr algn="ctr"/>
            <a:r>
              <a:rPr sz="6650" b="1">
                <a:solidFill>
                  <a:srgbClr val="FFFFFF"/>
                </a:solidFill>
                <a:latin typeface="Arial"/>
              </a:rPr>
              <a:t>thờ. Linh hồn con hằng</a:t>
            </a:r>
          </a:p>
          <a:p>
            <a:pPr algn="ctr"/>
            <a:r>
              <a:rPr sz="6650" b="1">
                <a:solidFill>
                  <a:srgbClr val="FFFFFF"/>
                </a:solidFill>
                <a:latin typeface="Arial"/>
              </a:rPr>
              <a:t>luôn khao khát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62 - HỒN CON KHÁT CHÚA (2)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1. Ôi lạy Thiên Chúa lòng con tin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thờ kính Ngài. Từ khi ban mai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hồn con tìm kiếm nhan Ngài. Hồn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con khát khao thân xác đã mòn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mỏi trông. Như đang hạn hán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đất chờ nước tưới tuôn chan.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62 - HỒN CON KHÁT CHÚA (2)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650" b="1">
                <a:solidFill>
                  <a:srgbClr val="FFFFFF"/>
                </a:solidFill>
                <a:latin typeface="Arial"/>
              </a:rPr>
              <a:t>ĐK: Lạy Thiên Chúa</a:t>
            </a:r>
          </a:p>
          <a:p>
            <a:pPr algn="ctr"/>
            <a:r>
              <a:rPr sz="6650" b="1">
                <a:solidFill>
                  <a:srgbClr val="FFFFFF"/>
                </a:solidFill>
                <a:latin typeface="Arial"/>
              </a:rPr>
              <a:t>Ngài là Thiên Chúa con</a:t>
            </a:r>
          </a:p>
          <a:p>
            <a:pPr algn="ctr"/>
            <a:r>
              <a:rPr sz="6650" b="1">
                <a:solidFill>
                  <a:srgbClr val="FFFFFF"/>
                </a:solidFill>
                <a:latin typeface="Arial"/>
              </a:rPr>
              <a:t>thờ. Linh hồn con hằng</a:t>
            </a:r>
          </a:p>
          <a:p>
            <a:pPr algn="ctr"/>
            <a:r>
              <a:rPr sz="6650" b="1">
                <a:solidFill>
                  <a:srgbClr val="FFFFFF"/>
                </a:solidFill>
                <a:latin typeface="Arial"/>
              </a:rPr>
              <a:t>luôn khao khát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62 - HỒN CON KHÁT CHÚA (2)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2. Nhan Ngài nơi thánh lòng con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mong được ngắm nhìn. Nhìn xem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vinh quang quyền uy của Chúa huy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hoàng. Vì tình Chúa yêu cao quý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gấp nhiều mạng con. Nên môi miệng</a:t>
            </a:r>
          </a:p>
          <a:p>
            <a:pPr algn="ctr"/>
            <a:r>
              <a:rPr sz="4350" b="1">
                <a:solidFill>
                  <a:srgbClr val="FFFFFF"/>
                </a:solidFill>
                <a:latin typeface="Arial"/>
              </a:rPr>
              <a:t>con ca ngợi Thiên Chúa không ngơi.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62 - HỒN CON KHÁT CHÚA (2)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650" b="1">
                <a:solidFill>
                  <a:srgbClr val="FFFFFF"/>
                </a:solidFill>
                <a:latin typeface="Arial"/>
              </a:rPr>
              <a:t>ĐK: Lạy Thiên Chúa</a:t>
            </a:r>
          </a:p>
          <a:p>
            <a:pPr algn="ctr"/>
            <a:r>
              <a:rPr sz="6650" b="1">
                <a:solidFill>
                  <a:srgbClr val="FFFFFF"/>
                </a:solidFill>
                <a:latin typeface="Arial"/>
              </a:rPr>
              <a:t>Ngài là Thiên Chúa con</a:t>
            </a:r>
          </a:p>
          <a:p>
            <a:pPr algn="ctr"/>
            <a:r>
              <a:rPr sz="6650" b="1">
                <a:solidFill>
                  <a:srgbClr val="FFFFFF"/>
                </a:solidFill>
                <a:latin typeface="Arial"/>
              </a:rPr>
              <a:t>thờ. Linh hồn con hằng</a:t>
            </a:r>
          </a:p>
          <a:p>
            <a:pPr algn="ctr"/>
            <a:r>
              <a:rPr sz="6650" b="1">
                <a:solidFill>
                  <a:srgbClr val="FFFFFF"/>
                </a:solidFill>
                <a:latin typeface="Arial"/>
              </a:rPr>
              <a:t>luôn khao khát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62 - HỒN CON KHÁT CHÚA (2)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3. Luôn cả đời con nguyện xin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dâng lời chúc tụng. Và con giơ tay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lòng ngay cầu khấn danh Ngài.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Lòng này thỏa thuê như khách mới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dự tiệc vui. Nên môi miệng con sẽ</a:t>
            </a:r>
          </a:p>
          <a:p>
            <a:pPr algn="ctr"/>
            <a:r>
              <a:rPr sz="4400" b="1">
                <a:solidFill>
                  <a:srgbClr val="FFFFFF"/>
                </a:solidFill>
                <a:latin typeface="Arial"/>
              </a:rPr>
              <a:t>rộn nên khúc hoan ca.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62 - HỒN CON KHÁT CHÚA (2)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650" b="1">
                <a:solidFill>
                  <a:srgbClr val="FFFFFF"/>
                </a:solidFill>
                <a:latin typeface="Arial"/>
              </a:rPr>
              <a:t>ĐK: Lạy Thiên Chúa</a:t>
            </a:r>
          </a:p>
          <a:p>
            <a:pPr algn="ctr"/>
            <a:r>
              <a:rPr sz="6650" b="1">
                <a:solidFill>
                  <a:srgbClr val="FFFFFF"/>
                </a:solidFill>
                <a:latin typeface="Arial"/>
              </a:rPr>
              <a:t>Ngài là Thiên Chúa con</a:t>
            </a:r>
          </a:p>
          <a:p>
            <a:pPr algn="ctr"/>
            <a:r>
              <a:rPr sz="6650" b="1">
                <a:solidFill>
                  <a:srgbClr val="FFFFFF"/>
                </a:solidFill>
                <a:latin typeface="Arial"/>
              </a:rPr>
              <a:t>thờ. Linh hồn con hằng</a:t>
            </a:r>
          </a:p>
          <a:p>
            <a:pPr algn="ctr"/>
            <a:r>
              <a:rPr sz="6650" b="1">
                <a:solidFill>
                  <a:srgbClr val="FFFFFF"/>
                </a:solidFill>
                <a:latin typeface="Arial"/>
              </a:rPr>
              <a:t>luôn khao khát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62 - HỒN CON KHÁT CHÚA (2)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4. Trên giường nghỉ ngơi lòng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con mơ về Chúa Trời. Và qua năm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canh lòng suy về Chúa nhân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lành. Vì Ngài đã thương ban phú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sức phù trợ con. Cho con ẩn</a:t>
            </a:r>
          </a:p>
          <a:p>
            <a:pPr algn="ctr"/>
            <a:r>
              <a:rPr sz="4750" b="1">
                <a:solidFill>
                  <a:srgbClr val="FFFFFF"/>
                </a:solidFill>
                <a:latin typeface="Arial"/>
              </a:rPr>
              <a:t>náu nơi Ngài vui mãi mai sau.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123E62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itle"/>
          <p:cNvSpPr txBox="1"/>
          <p:nvPr/>
        </p:nvSpPr>
        <p:spPr>
          <a:xfrm>
            <a:off x="594360" y="201168"/>
            <a:ext cx="10972800" cy="566928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2400" b="1">
                <a:solidFill>
                  <a:srgbClr val="F4E2BD"/>
                </a:solidFill>
                <a:latin typeface="Arial"/>
              </a:rPr>
              <a:t>THÁNH VỊNH 62 - HỒN CON KHÁT CHÚA (2)</a:t>
            </a:r>
          </a:p>
        </p:txBody>
      </p:sp>
      <p:sp>
        <p:nvSpPr>
          <p:cNvPr id="3" name="Lyrics"/>
          <p:cNvSpPr txBox="1"/>
          <p:nvPr/>
        </p:nvSpPr>
        <p:spPr>
          <a:xfrm>
            <a:off x="731520" y="1389888"/>
            <a:ext cx="10698480" cy="5074920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/>
            <a:r>
              <a:rPr sz="6650" b="1">
                <a:solidFill>
                  <a:srgbClr val="FFFFFF"/>
                </a:solidFill>
                <a:latin typeface="Arial"/>
              </a:rPr>
              <a:t>ĐK: Lạy Thiên Chúa</a:t>
            </a:r>
          </a:p>
          <a:p>
            <a:pPr algn="ctr"/>
            <a:r>
              <a:rPr sz="6650" b="1">
                <a:solidFill>
                  <a:srgbClr val="FFFFFF"/>
                </a:solidFill>
                <a:latin typeface="Arial"/>
              </a:rPr>
              <a:t>Ngài là Thiên Chúa con</a:t>
            </a:r>
          </a:p>
          <a:p>
            <a:pPr algn="ctr"/>
            <a:r>
              <a:rPr sz="6650" b="1">
                <a:solidFill>
                  <a:srgbClr val="FFFFFF"/>
                </a:solidFill>
                <a:latin typeface="Arial"/>
              </a:rPr>
              <a:t>thờ. Linh hồn con hằng</a:t>
            </a:r>
          </a:p>
          <a:p>
            <a:pPr algn="ctr"/>
            <a:r>
              <a:rPr sz="6650" b="1">
                <a:solidFill>
                  <a:srgbClr val="FFFFFF"/>
                </a:solidFill>
                <a:latin typeface="Arial"/>
              </a:rPr>
              <a:t>luôn khao khát Chúa.</a:t>
            </a:r>
          </a:p>
        </p:txBody>
      </p:sp>
      <p:sp>
        <p:nvSpPr>
          <p:cNvPr id="4" name="Footer"/>
          <p:cNvSpPr txBox="1"/>
          <p:nvPr/>
        </p:nvSpPr>
        <p:spPr>
          <a:xfrm>
            <a:off x="822960" y="758952"/>
            <a:ext cx="10515600" cy="310896"/>
          </a:xfrm>
          <a:prstGeom prst="rect">
            <a:avLst/>
          </a:prstGeom>
          <a:noFill/>
        </p:spPr>
        <p:txBody>
          <a:bodyPr wrap="square" anchor="ctr" lIns="91440" rIns="91440" tIns="45720" bIns="45720">
            <a:normAutofit/>
          </a:bodyPr>
          <a:lstStyle/>
          <a:p>
            <a:pPr algn="ctr">
              <a:spcAft>
                <a:spcPts val="500"/>
              </a:spcAft>
            </a:pPr>
            <a:r>
              <a:rPr sz="1600" b="0">
                <a:solidFill>
                  <a:srgbClr val="B7C9D7"/>
                </a:solidFill>
                <a:latin typeface="Arial"/>
              </a:rPr>
              <a:t>Bùi Ninh</a:t>
            </a:r>
          </a:p>
        </p:txBody>
      </p:sp>
      <p:sp>
        <p:nvSpPr>
          <p:cNvPr id="5" name="Rectangle 4"/>
          <p:cNvSpPr/>
          <p:nvPr/>
        </p:nvSpPr>
        <p:spPr>
          <a:xfrm>
            <a:off x="731520" y="1161288"/>
            <a:ext cx="10698480" cy="27432"/>
          </a:xfrm>
          <a:prstGeom prst="rect">
            <a:avLst/>
          </a:prstGeom>
          <a:solidFill>
            <a:srgbClr val="CBA768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