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62 - HỒN CON KHÁT CHÚA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Lạy Thiên Chúa Ngài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là Thiên Chúa con thờ.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Linh hồn con hằng luôn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khao khát Chúa (ơ… )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62 - HỒN CON KHÁT CHÚA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1. Ôi lạy Thiên Chúa lòng con tin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thờ kính Ngài. Từ khi ban mai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hồn con tìm kiếm nhan Ngài. Hồn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còn khát khao thân xác đã mòn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mỏi trông. Như đang hạn hán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đất chờ nước tưới tuôn chan.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62 - HỒN CON KHÁT CHÚA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Lạy Thiên Chúa Ngài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là Thiên Chúa con thờ.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Linh hồn con hằng luôn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khao khát Chúa (ơ… )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62 - HỒN CON KHÁT CHÚA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2. Nhan Ngài nơi thánh lòng con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mong được ngắm nhìn. Nhìn xem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vinh quang quyền uy của Chúa huy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hoàng. Vì tình Chúa yêu cao quý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gấp nhiều mạng con. Nên môi miệng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con ca ngợi Thiên Chúa không ngơi.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62 - HỒN CON KHÁT CHÚA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Lạy Thiên Chúa Ngài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là Thiên Chúa con thờ.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Linh hồn con hằng luôn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khao khát Chúa (ơ… )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62 - HỒN CON KHÁT CHÚA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3. Luôn cả đời con nguyện xin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dâng lời chúc tụng. Và con giơ tay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lòng ngay cầu khấn danh Ngài.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Lòng này thỏa thuê như khách mời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dự tiệc vui. Nên môi miệng con sẽ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rộn lên khúc hoan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62 - HỒN CON KHÁT CHÚA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Lạy Thiên Chúa Ngài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là Thiên Chúa con thờ.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Linh hồn con hằng luôn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khao khát Chúa (ơ… )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62 - HỒN CON KHÁT CHÚA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4. Xin hằng ghi nhớ đời con do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Ngài cứu trợ. Để con hôm mai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buồn vui tựa nép thân Ngài.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Trọn tình bể dâu liên kết với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Ngài thẳm sâu. Mong tay hữu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Chúa che chở nâng đỡ thân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62 - HỒN CON KHÁT CHÚA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Lạy Thiên Chúa Ngài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là Thiên Chúa con thờ.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Linh hồn con hằng luôn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khao khát Chúa (ơ… )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