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CHÚA NHẬT 32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Thiên Chúa con, linh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hồn con khát khao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CHÚA NHẬT 32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Ôi lạy Chúa Đấng con tôn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thờ từ rạng đông con đi tìm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kiếm Chúa, tấm thân này mòn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mỏi trông chờ, và hồn con hằng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khao khát Ngài, như đất hoang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khô cằn hằng mong nước nguồn.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CHÚA NHẬT 32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Thiên Chúa con, linh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hồn con khát khao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CHÚA NHẬT 32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Mong được đến ngắm tôn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nhan Ngài ở thành đô cung điện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vinh sáng thấy uy lực của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hiển trị, bởi tình Ngài trọng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hơn sinh mạng, con hát lên ca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ngợi tình thương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CHÚA NHẬT 32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Thiên Chúa con, linh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hồn con khát khao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CHÚA NHẬT 32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Suốt đời mãi hát ca chúc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tụng và hằng luôn kêu cầu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danh Chúa, thỏa nỗi lòng như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dự tiệc và miệng môi rộn rã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mừng, con hát lên ca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Chúa hải 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CHÚA NHẬT 32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Thiên Chúa con, linh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hồn con khát khao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CHÚA NHẬT 32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4. Con được Chúa đoái thương hộ phù được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tựa nương bên Ngài hôm sớm, trót tâm tình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liên kết với Ngài, quyền lực Ngài vượt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trên các thần, luôn mãi đưa tay phù trì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suốt đời.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Alleluia, Alleluia. Lạy Chúa xin hãy nói vì tôi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tớ Ngài đang lắng tai nghe. Chúa có Lời, Lời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ban sự sống đời đời.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CHÚA NHẬT 32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Thiên Chúa con, linh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hồn con khát khao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