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12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con tôn thờ,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con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khao khát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12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Thân lạy Chúa, Đấng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thờ, này con nao nao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tìm Chúa, linh hồn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khát khao, thân xác con hao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mòn, như đất khô cằn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mong nước nguồn.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12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con tôn thờ,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con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khao khát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12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Mong được tới ngắm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 Ngài, nhìn xem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uy lực Chúa. Ân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Chúa luôn cao quí hơn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mạng, con muốn vang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mà ca khen suốt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12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con tôn thờ,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con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khao khát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12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Con nguyện ước chúc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trọn đời, và xin giơ tay kêu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cầu Chúa. Nay hồn con sướng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như mới tham dự tiệc, câu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trên miệng, mừng vui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12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con tôn thờ,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con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khao khát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12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Con được Chúa cứu nguy hộ phù, miệng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luôn reo vui mừng hát, tâm tình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ơi xin kết liên trong Ngài, Tay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uy quyền hằng nâng niu dắt dìu.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 Chúa nói: Chiên của Tôi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thì nghe tiếng Tôi, Tôi biết chúng và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chúng theo Tôi.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12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con tôn thờ,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con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khao khát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