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 là Thiên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của con. Linh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Nhan 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Ôi lạy Chúa! Chúa là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của con. Con mong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con mong gặp Ngài.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con trông ngóng, thể xác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mong Chúa như đất khô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chờ cơn mưa rào.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 là Thiên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của con. Linh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Nhan 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Mong tìm đến Thánh Đài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chiêm ngắm Thiên Nhan: Uy phong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ngập trời, vinh quang rạng ngời.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Ân tình Cha cao vút, còn quý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hơn mạng sống. Miệng lưỡi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ca tụng, chúc khen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 là Thiên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của con. Linh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Nhan 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Con nguyện ước suốt đời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luôn chúc tụng Cha. Giơ tay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khẩn cầu uy danh của Ngài. Tâm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hồn con no thoả được chứa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chan ơn Thánh. Miệng lưỡi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không ngừng hát khen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 là Thiên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của con. Linh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Nhan 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Con được Chúa ấp ủ dưới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cánh tay luôn. Ban ơn phù trợ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cơn hoạn nạn. Linh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vui sướng được kết liên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Chúa. Tay Chúa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dắt dìu kẻ tôi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Lạy Chúa là Thiên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Chúa của con. Linh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hồn con khát khao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Nhan Thánh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