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61 - DUY NƠI CHÚA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Chỉ nơi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linh hồn con yên hàn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thảnh thơi. Duy nơi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Trời, linh hồn con mới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được nghỉ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61 - DUY NƠI CHÚA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1. Duy nơi Chúa Trời hồn con mới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được yên hàn nghỉ ngơi. Ơn lộc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cứu độ đời con từ nơi Chúa Trời mà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tới. Chúa chính là núi đá, là ơn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cứu độ đời con. Chúa chính là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chiến lũy để con hết sợ thịnh suy.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61 - DUY NƠI CHÚA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Chỉ nơi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linh hồn con yên hàn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thảnh thơi. Duy nơi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Trời, linh hồn con mới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được nghỉ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61 - DUY NƠI CHÚA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2. Duy nơi Chúa Trời hồn con mới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được yên hàn nghỉ ngơi. Hy vọng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trong đời của con từ nơi Chúa Trời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mà tới. Chúa chính là núi đá, là ơn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cứu độ đời con. Chúa chính là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chiến lũy để con hết sợ thịnh suy.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61 - DUY NƠI CHÚA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Chỉ nơi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linh hồn con yên hàn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thảnh thơi. Duy nơi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Trời, linh hồn con mới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được nghỉ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61 - DUY NƠI CHÚA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Do ơn Chúa Trời đời con mới được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cứu độ tỏa sáng. Chúa thật vững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vàng là nơi Tảng Đá con hằng ẩn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thân. Hỡi dân tộc của Chúa, cậy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trông hết trọn cuộc sống. Trước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nhan Ngài chí thánh, thành tâm nói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trọn lòng thanh.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61 - DUY NƠI CHÚA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Chỉ nơi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linh hồn con yên hàn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thảnh thơi. Duy nơi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Trời, linh hồn con mới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được nghỉ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