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Chỉ nơi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Chúa, linh hồn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được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Chỉ nơi Thiên Chúa, linh hồn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được an vui. Do chính mình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Ngài, con được ơn cứu độ thôi.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là Núi Đá nơi ẩn thân, nguồn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cứu độ. Chiến luỹ kiên cường che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chở con không hãi sợ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Chỉ nơi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Chúa, linh hồn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được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2. Chỉ nơi Thiên Chúa, tâm hồn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con được an vui. Chỉ có Ngài là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nguồn giải thoát, cứu độ con.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Ngài là Núi Đá che chở con khỏi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quân thù. Chiến luỹ kiên cường,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con nào đâu nao núng, sợ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Chỉ nơi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Chúa, linh hồn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được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Ở nơi Thiên Chúa, con được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vinh dự, an thân. Vì chính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là Đá Tảng kiên cố ẩn thân. Này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muôn dân nước đêm ngày trông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cậy hết lòng. Phó thác nơi Ngài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tâm sự riêng: lo lắng, buồn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Chỉ nơi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Chúa, linh hồn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được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