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53 - XIN DÙNG UY DANH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Vì chính Chúa đang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nâng đỡ cho tâm hồn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con. Lại chính Ngài hằng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phù trì và che chở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53 - XIN DÙNG UY DANH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Xin dùng uy danh Chúa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độ con. Xin Ngài lấy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năng phán quyết cho con.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nghe con nguyện cầu, và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lắng tai nghe lời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53 - XIN DÙNG UY DANH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Vì chính Chúa đang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nâng đỡ cho tâm hồn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con. Lại chính Ngài hằng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phù trì và che chở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53 - XIN DÙNG UY DANH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Bao phường gian kiêu căng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hùa chống lại con. Quân tàn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ác hại con quên Chúa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dân. Xin ơn trên phù trì,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đỡ nâng thân phận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53 - XIN DÙNG UY DANH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Vì chính Chúa đang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nâng đỡ cho tâm hồn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con. Lại chính Ngài hằng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phù trì và che chở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53 - XIN DÙNG UY DANH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Con nguyện xin tri ân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từ nhân. Nên tự khấn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dâng lễ tế xin vâng.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tôn danh của Ngài, là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bao nhân lành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53 - XIN DÙNG UY DANH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Vì chính Chúa đang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nâng đỡ cho tâm hồn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con. Lại chính Ngài hằng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phù trì và che chở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