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53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Chúa đang nâng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đỡ tâm hồn chúng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con.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Thanh Lâm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53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1. Nguyện khấn Chúa thương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tình cứu lấy mạng này nhân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danh của Ngài bao ái nhân. Cầu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khấn Chúa dùng quyền phán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quyết xét xử công minh. Lạy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Ngài con đây tha thiết nài van!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Thanh Lâm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53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Chúa đang nâng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đỡ tâm hồn chúng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con.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Thanh Lâm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53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2. Bọn kiêu căng đối nghịch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hung hăng, lũ người ác đức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luôn tìm mưu giết con. Họ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chẳng nhớ rằng Ngài luôn luôn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hiện diện nơi nơi, tuyên phạt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này ai gian ác, tà tâm.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Thanh Lâm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53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Chúa đang nâng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đỡ tâm hồn chúng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con.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Thanh Lâm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53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900" b="1">
                <a:solidFill>
                  <a:srgbClr val="FFFFFF"/>
                </a:solidFill>
                <a:latin typeface="Arial"/>
              </a:rPr>
              <a:t>3. Kìa Chúa đã phù trợ, cứu</a:t>
            </a:r>
          </a:p>
          <a:p>
            <a:pPr algn="ctr"/>
            <a:r>
              <a:rPr sz="4900" b="1">
                <a:solidFill>
                  <a:srgbClr val="FFFFFF"/>
                </a:solidFill>
                <a:latin typeface="Arial"/>
              </a:rPr>
              <a:t>vớt, bênh vực cho con, hồn</a:t>
            </a:r>
          </a:p>
          <a:p>
            <a:pPr algn="ctr"/>
            <a:r>
              <a:rPr sz="4900" b="1">
                <a:solidFill>
                  <a:srgbClr val="FFFFFF"/>
                </a:solidFill>
                <a:latin typeface="Arial"/>
              </a:rPr>
              <a:t>này được đỡ nâng. Nguyện</a:t>
            </a:r>
          </a:p>
          <a:p>
            <a:pPr algn="ctr"/>
            <a:r>
              <a:rPr sz="4900" b="1">
                <a:solidFill>
                  <a:srgbClr val="FFFFFF"/>
                </a:solidFill>
                <a:latin typeface="Arial"/>
              </a:rPr>
              <a:t>kính tiến, này đây hiến lễ tinh</a:t>
            </a:r>
          </a:p>
          <a:p>
            <a:pPr algn="ctr"/>
            <a:r>
              <a:rPr sz="4900" b="1">
                <a:solidFill>
                  <a:srgbClr val="FFFFFF"/>
                </a:solidFill>
                <a:latin typeface="Arial"/>
              </a:rPr>
              <a:t>tuyền, dâng lên ca tụng danh</a:t>
            </a:r>
          </a:p>
          <a:p>
            <a:pPr algn="ctr"/>
            <a:r>
              <a:rPr sz="4900" b="1">
                <a:solidFill>
                  <a:srgbClr val="FFFFFF"/>
                </a:solidFill>
                <a:latin typeface="Arial"/>
              </a:rPr>
              <a:t>Chúa thiện hảo nhường bao.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Thanh Lâm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53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Chúa đang nâng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đỡ tâm hồn chúng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con.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Thanh Lâm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