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Ôi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một trái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tim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Chúa ban cho con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trắng đổi mới tinh thần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chung thủy với Ngài.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xua đuổi cách nhan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lấy đi trong con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Ôi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một trái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tim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Chúa ban cho con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cứu rỗi và nâng đỡ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lòng quảng đại. Con dạy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tội nhân đường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bước sai sẽ trở lại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Ôi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một trái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tim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Hiến lễ hy sinh tế phẩm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Chúa, Ngài không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nhận, không ưa gì lễ vật. Tế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phẩm dâng Ngài chính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bị nát tan, Chúa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khinh thường.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VỌNG PHỤC SINH - BÀI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Ôi lạy Chúa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cho con một trái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tim trong sạch.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