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</p:sldIdLst>
  <p:sldSz cx="12191999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50 - CON SẼ TRỖI DẬY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ĐK: Từ đây về với Cha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thôi con giờ trỗi dậy.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Tháng năm con lỡ bước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rời xa giờ về nhà với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Cha.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Bùi Ninh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50 - CON SẼ TRỖI DẬY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1. Xin Chúa dủ lòng nhân mà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xót phận con, vì lượng đức từ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bi tội con xóa đi. Xin tẩy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trắng sạch tinh xua hết tội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tình, nguyện hết mọi tội con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được Chúa xóa trọn.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Bùi Ninh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50 - CON SẼ TRỖI DẬY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ĐK: Từ đây về với Cha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thôi con giờ trỗi dậy.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Tháng năm con lỡ bước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rời xa giờ về nhà với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Cha.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Bùi Ninh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50 - CON SẼ TRỖI DẬY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2. Xin Chúa tạo cho con một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tấm lòng son, và đổi mới lòng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con mãi sắt son. Xin đừng nỡ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đuổi con xa thánh nhan Ngài,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đừng cất khỏi lòng con thần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khí của Ngài.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Bùi Ninh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50 - CON SẼ TRỖI DẬY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ĐK: Từ đây về với Cha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thôi con giờ trỗi dậy.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Tháng năm con lỡ bước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rời xa giờ về nhà với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Cha.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Bùi Ninh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50 - CON SẼ TRỖI DẬY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3. Xin Chúa mở đôi môi miệng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lưỡi bề tôi, để vọng tiếng ngợi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ca tạ ơn Chúa thôi. Dâng của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lễ lòng con tan nát hao mòn,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và tấm lòng sầu đau Ngài mau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chấp nhận.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Bùi Ninh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50 - CON SẼ TRỖI DẬY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ĐK: Từ đây về với Cha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thôi con giờ trỗi dậy.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Tháng năm con lỡ bước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rời xa giờ về nhà với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Cha.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Bùi Ninh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