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CHÚA NHẬT 24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Tôi sẽ chỗi dậy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tôi sẽ chỗi dậy đi về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cùng cha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CHÚA NHẬT 24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Nguyện xót thương con theo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lòng nhân hậu của Chúa. Nguyện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xoá tội con theo lượng cả đức từ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bi Ngài. Xin rửa hồn con tuyệt gốc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hết những lỗi lầm, và thanh tẩy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con sạch lâng muôn vàn tội ác.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CHÚA NHẬT 24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Tôi sẽ chỗi dậy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tôi sẽ chỗi dậy đi về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cùng cha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CHÚA NHẬT 24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Lạy Chúa xin thương ban lại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tấm lòng sạch trong, và hãy đổi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thay tinh thần mới cho con vững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vàng. Xin chớ loại con ra khỏi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Thánh Nhan Chúa Trời, và chớ rút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lại Thần Linh tuôn tràn sức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CHÚA NHẬT 24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Tôi sẽ chỗi dậy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tôi sẽ chỗi dậy đi về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cùng cha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CHÚA NHẬT 24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3. Lạy Chúa xin thương ban niềm vui đời cứu rỗi,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và hãy đỡ nâng theo cùng với tinh thần quảng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đại. Lạy Chúa từ nhân mở môi con ca tụng Ngài,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ngàn đời hát ca đẹp thay ôi lòng nhân Chúa.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Alleluia, Alleluia. Chúa phán: “Nếu ai yêu mến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Thầy thì sẽ giữ lời Thầy luôn, và Cha Thầy sẽ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yêu mến người ấy, và chúng ta sẽ ở trong người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ấy”.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50 - CHÚA NHẬT 24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Tôi sẽ chỗi dậy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tôi sẽ chỗi dậy đi về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cùng cha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