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50 -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tạo cho con quả tim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thật trong sạch.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50 -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Nguyện thương xót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theo lòng nhân hậu Chúa.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xoá tội con theo lượng cả từ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bi. Xin Ngài rửa con tuyệt gốc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mọi lỗi lầm. Xin tẩy xoá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sạch lâng bao tội ác.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50 -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tạo cho con quả tim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thật trong sạch.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50 -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Nguyện cho trái tim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hằng luôn sạch trắng. Xin phú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vào con tinh thần vững mạnh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luôn. Xin đừng đuổi con lìa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khỏi Nhan Thánh Ngài. Xin đừng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để con rời xa Thánh Thần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50 -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tạo cho con quả tim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thật trong sạch.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50 -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3. Nguyện xin Chúa thương ban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nguồn ơn giải thoát, xin đỡ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vực con theo lòng Chúa lượng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dung. Lối đường Chúa đi chỉ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dẫn người lỗi tội. Bao kẻ bất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nhân rầy quay về cùng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50 -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tạo cho con quả tim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thật trong sạch.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