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49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Ai theo đường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ngay chính Ta chỉ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cho thấy ơn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49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Chúa lên tiếng cho nhân loại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hoàn vũ khắp nơi: Này Ta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chẳng hề phiền gì mọi lễ vật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ngươi đã hợp tiến. Vì chưng lễ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vật toàn thiện luôn luôn 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trước mắt Ta đây.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49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Ai theo đường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ngay chính Ta chỉ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cho thấy ơn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49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Nếu Ta đói Ta không cần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phải nói với ngươi. Vì Ta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chủ địa cầu, mọi sinh vật do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Ta mà có. Phải chăng Ta thèm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tiệc mừng, cao lương toàn sữa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béo, bê non?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49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Ai theo đường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ngay chính Ta chỉ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cho thấy ơn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49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Hãy dâng tiến Cha nhân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lành lời hát chúc khen. Thành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tâm vẹn tròn lời thề hầu luôn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được ơn nghĩa cùng Chúa. Cầu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sẽ được nhậm lời, cơn nguy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cùng Chúa sẽ đỡ nâng.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49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Ai theo đường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ngay chính Ta chỉ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cho thấy ơn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