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1. Này ngàn dân hỡi hãy vỗ tay ca ngợi.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Cùng mừng Thiên Chúa hãy cất lời hò reo.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Vì Chúa Tối Cao đáng kính tôn dường nào.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Ngài là Đại Đế thống trị khắp thế trần.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ĐK: Trẻ Do Thái hò vang reo mừng kính bái: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“Nào hoa ca mừng Con Đa-vít Vua nhà.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Người ngự tới là nhân danh Chúa trời cao.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Mừng vui sao cùng tung hô Chúa đi nào!”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2. Kìa ngàn vạn dân Thiên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cho quy hàng. Và mọi dân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nước kết ước phục lụy Ta. Ngài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cho chúng ta ơn lãnh gia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nghiệp Ngài. Phần nhà Gia-cóp,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tôi hiền Chúa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Mừng Ngài ngự lên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ca vang rền. Về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sáng giữa tiếng kèn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vang. Kìa Thiên Chúa ta mau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ca mừng Ngài. Cùng đàn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vang bài kính Vua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Vì Ngài là Vua cai khắp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trần. Cùng hòa ngân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tiến Ngài bài ca. Kìa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ta thống lãnh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hoàn. Hằng ngự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ngai nơi tòa thánh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5. Kìa hàng vua quan nơi các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 quy về. Hợp đoàn dân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Chúa, Đức Chúa Ap-ra-ham.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Thủ lãnh thế gian do Chúa luôn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cầm quyền. Quyền từ Thiên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muôn đời mãi siêu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