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Thiên Chúa ngự lên quê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trời vinh sáng.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trong khúc nhạc vàng.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Mừng Thiên Chúa ngự lên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tiếng kèn vang.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tới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ngàn dân hỡi hãy vỗ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ngợi. Cùng mừng Thiên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cất lời hò reo. Vì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Tối Cao đáng kính tôn dường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nào. Ngài là Đại Đế thống trị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Thiên Chúa ngự lên quê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trời vinh sáng.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trong khúc nhạc vàng.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Mừng Thiên Chúa ngự lên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tiếng kèn vang.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tới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Mừng Ngài ngự lên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tiếng ca vang rền. Về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vinh sáng giữa tiếng kèn hòa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vang. Kìa Thiên Chúa ta mau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ca mừng Ngài. Cùng đàn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vang bài kính Vua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Thiên Chúa ngự lên quê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trời vinh sáng.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trong khúc nhạc vàng.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Mừng Thiên Chúa ngự lên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tiếng kèn vang.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tới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Vì Ngài là Vua cai khắp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 Cùng hòa ngân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tiến Ngài bài ca. Kìa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ta thống lãnh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hoàn. Hằng ngự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ngai nơi tòa thánh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46 - MỪNG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Mừng Thiên Chúa ngự lên quê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trời vinh sáng.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trong khúc nhạc vàng.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Mừng Thiên Chúa ngự lên trong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tiếng kèn vang. Mừng Thiên Chúa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ngự lên tới bến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