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tiến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giữa tiếng reo mừng,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tiến lên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kèn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Vỗ tay mừng này hỡi chư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dân, tiếng reo hò vang khắp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bốn phương. Ngài là Đấng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Tối-cao, khả-uý, là Đại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Vương thống trị hoàn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tiến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giữa tiếng reo mừng,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tiến lên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kèn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Tiếng trống dồn, điệu kèn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ngân vang, giữa tưng bừng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tiến lên. Nào hoà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tán dương Thượng Đế,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nhạc khúc tấu lên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tiến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giữa tiếng reo mừng,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tiến lên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kèn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Chúa uy quyền hiển trị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muôn dân, hát lên mừng Thiên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Chúa chí nhân! Ngài là Đấng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thống trị vạn quốc, hằng ngự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trên Thanh Ngai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tiến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giữa tiếng reo mừng,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tiến lên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kèn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