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41 - HỒN CON KHÁT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Linh hồn con hằng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luôn khao khát, khao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khát Chúa Trời là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Trời, Chúa Trời hằng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sống.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Xuân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41 - HỒN CON KHÁT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1. Như nai rừng, nai rừng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mong mỏi tìm về nguồn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suối nước trong, hồn con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nay cũng trông mong cho</a:t>
            </a:r>
          </a:p>
          <a:p>
            <a:pPr algn="ctr"/>
            <a:r>
              <a:rPr sz="5700" b="1">
                <a:solidFill>
                  <a:srgbClr val="FFFFFF"/>
                </a:solidFill>
                <a:latin typeface="Arial"/>
              </a:rPr>
              <a:t>được gần Ngài, ôi lạy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Xuân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41 - HỒN CON KHÁT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Linh hồn con hằng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luôn khao khát, khao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khát Chúa Trời là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Trời, Chúa Trời hằng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sống.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Xuân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41 - HỒN CON KHÁT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2. Linh hồn con khát khao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Chúa Trời, là Chúa Trời,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Đấng hằng sống. cho đến bao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giờ, cho đến bao giờ con được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vào diện kiến Tôn Nhan?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Xuân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41 - HỒN CON KHÁT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Linh hồn con hằng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luôn khao khát, khao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khát Chúa Trời là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Trời, Chúa Trời hằng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sống.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Xuân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41 - HỒN CON KHÁT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Tôi tiến về lều thánh cao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sang đến tận nhà, tận nhà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Thiên Chúa, cùng muôn tiếng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reo mừng, reo mừng tán tạ,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giữa sóng người trẩy hội mừng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vui.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Xuân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41 - HỒN CON KHÁT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Linh hồn con hằng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luôn khao khát, khao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khát Chúa Trời là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Trời, Chúa Trời hằng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sống.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Xuân Hoàng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