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ĐK: Nguyện xin Thiên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Chúa cứu chữa hồn con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vì con đã phạm tội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phản nghịch lại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Phúc đức cho người quan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kẻ cơ bần: gặp tai hoạ,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cứu nguy, bênh vực.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cuộc sống, Chúa hằng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ban ơn phúc, không nạp giao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cho lũ ác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ĐK: Nguyện xin Thiên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Chúa cứu chữa hồn con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vì con đã phạm tội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phản nghịch lại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Chúa sẽ nâng dậy, chăm sóc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ốm đau, mọi căn bệnh,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sẽ thương chữa lành.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Riêng phần con, bao lần phạm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đến Chúa, xin Ngài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rộng ban ơn thứ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ĐK: Nguyện xin Thiên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Chúa cứu chữa hồn con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vì con đã phạm tội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phản nghịch lại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Giữa chốn bụi đời, con sống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thật ngay lành, rồi sẽ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tới trước Thiên Nhan Ngài.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tụng Chúa muôn đời và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kiếp, chúc tụng Đấng là Vua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ĐK: Nguyện xin Thiên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Chúa cứu chữa hồn con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vì con đã phạm tội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phản nghịch lại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