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để thực thi ý Ngài.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con xin đến thi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hành thánh 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Hy sinh, lễ vật chẳng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ưng, sính lễ sang trọng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chẳng ham. Tai con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 rộng mở. Và này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thưa với Ngài: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để thực thi ý Ngài.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con xin đến thi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hành thánh 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Như trong sách vàng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ghi, con vui thực 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ý Cha. Tuân theo lề luật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Chúa, lời Ngài tạc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ghi đáy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để thực thi ý Ngài.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con xin đến thi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hành thánh 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3. Con luôn rao truyền Thánh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Danh: công minh, chính trực,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ái nhân. Ngay trong đại hội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toàn dân, miệng này không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ngớt tán dương.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để thực thi ý Ngài.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con xin đến thi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hành thánh 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