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39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Này con xin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để thực thi ý Ngài.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Này con xin đến thi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hành thánh ý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39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Con luôn trông cậy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con, Chúa đã nghe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lời khấn xin. Môi con thì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thầm mừng hát một bài ca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mới chúc khen.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39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Này con xin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để thực thi ý Ngài.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Này con xin đến thi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hành thánh ý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39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Hy sinh, lễ vật chẳng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ưng, sính lễ sang trọng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chẳng ham. Tai con Ngài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lại rộng mở. Và này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thưa với Ngài: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39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Này con xin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để thực thi ý Ngài.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Này con xin đến thi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hành thánh ý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39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Như trong sách vàng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đã ghi, con vui thực hành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ý Cha. Tuân theo lề luật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của Chúa, lời Ngài tạc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ghi đáy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39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Này con xin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để thực thi ý Ngài.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Này con xin đến thi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hành thánh ý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39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4. Con luôn rao truyền Thánh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Danh: công minh, chính trực,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ái nhân. Ngay trong đại hội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toàn dân, miệng này không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ngớt tán dương.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39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Này con xin đến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để thực thi ý Ngài.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Này con xin đến thi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hành thánh ý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