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Miệng người hiền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thuyết đức công minh.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Miệng người công chính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nói lời khôn ngoan.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Trông cậy Chúa, làm điều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thiện ngay, sẽ được sống ở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quê hương Ngài. Hãy vững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lòng tin tưởng Chúa Trời, mọi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ước muốn sẽ được thoả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Miệng người hiền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thuyết đức công minh.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Miệng người công chính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nói lời khôn ngoan.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Trao gửi Chúa đường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 đi, trọn niềm tin phó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Ngài. Chính nghĩa bạn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 tựa bình minh. Quyền lợi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 rõ như chính ngọ.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Miệng người hiền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thuyết đức công minh.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Miệng người công chính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nói lời khôn ngoan.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Người hiền thuyết toàn lời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khôn ngoan, môi miệng nói lẽ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hay, công bình. Giới răn Ngài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ghi tận đáy lòng. Từng nhịp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bước không hề xiêu vẹo.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Miệng người hiền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thuyết đức công minh.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Miệng người công chính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nói lời khôn ngoan.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