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hãy nếm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thử mà coi, cho biết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thiện hảo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Tôi chúc tụng Chúa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mọi lúc, miệng tôi luôn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ngợi Ngài. Trong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tôi luôn hãnh diện, bạn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nghèo hãy nghe và hãy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hãy nếm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thử mà coi, cho biết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thiện hảo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Chúa dõi nhìn những ai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hiền đức, và lặng nghe tiếng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kêu khẩn nài. Bọn ác độc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Ngài không thứ tha, tẩy rửa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thế gian sạch vết gian tà.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hãy nếm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thử mà coi, cho biết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thiện hảo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Ai ngay lành ngước lên cầu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khấn, Ngài giơ tay cất đi nỗi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sầu. Ngài đến gần ủi an, chữa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lành những người khổ đau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nhiều nỗi đoạn trường.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hãy nếm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thử mà coi, cho biết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thiện hảo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4. Ai chính trực cứ luôn gặp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khó, Ngài rủ thương cứu nguy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thoát nạn. Luôn giữ gìn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xương cốt vững mạnh, không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để gẫy đi, giập nát bao giờ.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hãy nếm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thử mà coi, cho biết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thiện hảo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5. Lũ ác độc sẽ luôn gặp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dữ, kẻ tàn hung đích thân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đền tội. Ai biết tìm nương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náu Chúa luôn, không còn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lắng lo phải lãnh án phạt.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hãy nếm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thử mà coi, cho biết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thiện hảo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