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Kìa người đau khổ cầu cứu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đã nghe. Ngài cứu thoát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họ khỏi những người gian ác.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người khốn khó cầu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giữ gìn. Ngài đã ra tay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ân ban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Tôi chúc tụng Chúa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lúc, miệng lưỡi tôi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Ngài. Ở trong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 hồn tôi hãnh diện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ơi! Bạn nghèo hãy nghe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mừng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Kìa người đau khổ cầu cứu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đã nghe. Ngài cứu thoát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họ khỏi những người gian ác.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người khốn khó cầu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giữ gìn. Ngài đã ra tay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ân ban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Thiên Chúa thẳng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chống bọn ác và xoá tan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trên cõi đời. Người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kêu cầu và Chúa đã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thấu. Chúa đã cứu thoát khỏi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sầu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Kìa người đau khổ cầu cứu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đã nghe. Ngài cứu thoát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họ khỏi những người gian ác.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người khốn khó cầu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giữ gìn. Ngài đã ra tay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ân ban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Thiên Chúa kề bên ai đoạn trường và cứu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chữa tâm hồn đau buồn. Ngài cứu chữa tâm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 ai nương tựa nơi Chúa, một lòng cậy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trông vào lòng nhân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“Thầy là đường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 sự thật và là sự sống; không ai đến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Cha mà lại không qua Thầy.” Alleluia,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30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Kìa người đau khổ cầu cứu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đã nghe. Ngài cứu thoát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họ khỏi những người gian ác.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người khốn khó cầu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giữ gìn. Ngài đã ra tay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ân ban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