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20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nghiệm xem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tốt lành,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tốt lành dường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20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Tôi sẽ không ngừng tụng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danh Chúa. Câu hát mừng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ngớt trên môi. Hồn tôi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hãnh diện mừng vui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 Xin các bạn nghèo nghe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 mà vui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20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nghiệm xem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tốt lành,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tốt lành dường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20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Các thánh Chúa Trời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 vinh Chúa. Ai kính sợ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thiếu thốn chi. Bao kẻ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sang giàu phải đói điêu tàn.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Còn ai tìm Ngài luôn luôn đầy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20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nghiệm xem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tốt lành,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tốt lành dường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20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Mau đến nghe này đoàn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dấu. Ta sẽ chỉ đường thờ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cao minh. Ai thiết tha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cuộc sống lâu dài. 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ước hưởng đời an vui hạnh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20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nghiệm xem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tốt lành,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tốt lành dường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20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4. Phải giữ môi miệng cẩn ngôn khôn khéo.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Không nói lời độc cùng thói chua ngoa. Điều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tốt hãy làm, điều dữ xa rời. Tìm kiếm hoà bình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an vui cùng nhau.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Chúa phán: “Ai yêu mến Thầy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thì sẽ giữ lời Thầy. Cha Thầy sẽ yêu mến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người ấy. Cha và Thầy sẽ đến và ở lại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người ấy”.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NHẬT 20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nghiệm xem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tốt lành,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tốt lành dường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