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ĐÃ CỨU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Chúa đã cứu tôi cho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khỏi mọi điều khiếp sợ.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Người thương cứu tôi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cho khỏi mọi điều âu lo.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ĐÃ CỨU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1. Tôi sẽ không ngừng dâng lời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chúc tụng Thiên Chúa. Câu hát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mừng Người chẳng hề ngớt ở trên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môi. Linh hồn tôi ơi hãy luôn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hãnh diện về Chúa. Xin các bạn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nghèo nghe tôi nói mà vui lên.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ĐÃ CỨU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Chúa đã cứu tôi cho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khỏi mọi điều khiếp sợ.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Người thương cứu tôi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cho khỏi mọi điều âu lo.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ĐÃ CỨU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Chung với tôi cùng dâng lời ca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ngợi Thiên Chúa. Ta hát vang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lừng chung lời tán tụng uy danh.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Tôi cầu khấn Chúa Chúa thương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đáp lại lời tôi. Cho thoát mọi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điều tôi kinh hãi và lo 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ĐÃ CỨU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Chúa đã cứu tôi cho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khỏi mọi điều khiếp sợ.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Người thương cứu tôi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cho khỏi mọi điều âu lo.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ĐÃ CỨU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3. Ai hướng lên Người sẽ được vui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mừng phơi phới. Luôn mãi trong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đời chẳng hề bẽ mặt đâu nơi. Ai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nghèo kêu lên Chúa thương đã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nhận lời xin. Thương cứu thân họ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cho mau thoát mọi gian nguy.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ĐÃ CỨU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Chúa đã cứu tôi cho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khỏi mọi điều khiếp sợ.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Người thương cứu tôi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cho khỏi mọi điều âu lo.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ĐÃ CỨU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Thiên Sứ của Người xây đồn cắm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trại giải thoát. Quanh những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trong đời kính sợ uy danh.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Nếm thử xem sao Chúa luôn tốt lành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dường bao. Vinh phúc người nào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nương thân Chúa Trời muôn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33 - CHÚA ĐÃ CỨU TÔI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Chúa đã cứu tôi cho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khỏi mọi điều khiếp sợ.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Người thương cứu tôi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cho khỏi mọi điều âu lo.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