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Thiên thần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hạ trại đồn binh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quanh những người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biết kính sợ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Tôi chúc tụng Chúa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mọi lúc, miệng tôi luôn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 ngợi Ngài. Trong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 tôi luôn hãnh diện, bạn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nghèo hãy nghe và hãy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Thiên thần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hạ trại đồn binh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quanh những người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biết kính sợ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2. Cất tiếng cùng hát khen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ngợi Chúa, hoà lời ca tán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dương danh Ngài. Lời khẩn cầu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thành tâm kính dâng, Ngài đã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lắng nghe, ban xuống ơn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Thiên thần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hạ trại đồn binh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quanh những người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biết kính sợ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3. Ai vui mừng ngước trông về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Chúa, chẳng còn lo hổ ngươi,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bẽ bàng. Người khổ sầu cầu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xin thiết tha, Ngài đã cứu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nguy khỏi chốn cơ 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Thiên thần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hạ trại đồn binh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quanh những người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biết kính sợ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4. Bao thiên thần đắp xây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đồn luỹ, hòng vực bênh những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ai sợ Ngài. Thiên Chúa thật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thiện hảo biết bao, ban hồng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phúc cho ai biết nương nhờ.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Thiên thần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hạ trại đồn binh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quanh những người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biết kính sợ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