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Thật hạnh phúc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tộc được Thiên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Để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là gia nghiệp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riêng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Thật ngay chính hết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phán. Việc Chúa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đều rất đáng cậy tin.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thích những điều vốn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trực. Nơi địa cầu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ban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Thật hạnh phúc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tộc được Thiên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Để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là gia nghiệp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riêng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Lời Chúa phán đã tạo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xanh. Làn hơi Người tạo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tác những vì sao. Người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phán muôn loài bỗng xuất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hiện. Theo lệnh Người hết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hiện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Thật hạnh phúc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tộc được Thiên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Để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là gia nghiệp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riêng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Người nhìn xem những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yêu mến. Kẻ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chính Chúa tình thương.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Hầu cứu thoát cho khỏi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tử thần. Khi bần hàn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nuôi cho đầy no.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Thật hạnh phúc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tộc được Thiên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Để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là gia nghiệp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riêng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Này hồn con vẫn trông đợi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Chúa. Vì chính Người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giúp đỡ chở che. Lạy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xin đổ xuống ân tình.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hằng ngày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cậy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THẬT HẠNH PHÚC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Thật hạnh phúc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tộc được Thiên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Để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cho là gia nghiệp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riêng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