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LỄ HÔN PHỐI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Tình thương của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chan chứa mãi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luôn bền lâu, tràn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ngập khắp cả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LỄ HÔN PHỐI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Vì Lời Chúa đó là Lời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chính. Ca tụng Ngài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việc của kẻ lòng ngay.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Chúa với cung đàn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réo rắt. Hãy ca mừng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ngàn vạn tiếng cầm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LỄ HÔN PHỐI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Tình thương của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chan chứa mãi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luôn bền lâu, tràn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ngập khắp cả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LỄ HÔN PHỐI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Lời của Chúa khiến khung trời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xanh đã có. Hơi thở Ngài tạo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thành tinh tú biển khơi. Ngài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thu nước chứa trong đại dương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mênh mông. Sóng xô chập chùng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mịt mùng tay Chúa làm nên.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LỄ HÔN PHỐI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Tình thương của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chan chứa mãi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luôn bền lâu, tràn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ngập khắp cả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LỄ HÔN PHỐI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Này hồn con vẫn luôn chờ mong nơi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Bởi Chúa hằng phù trợ che chở đời con. Hồng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ân Chúa cúi xin Ngài thương ban xuống, xuống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trên những người vẫn hằng kiên vững cậy tin.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 rằng: “Thầy ban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các con một điều răn mới: Là hãy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nhau như Thầy yêu thương các con”.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LỄ HÔN PHỐI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Tình thương của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chan chứa mãi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luôn bền lâu, tràn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ngập khắp cả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