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</p:sldIdLst>
  <p:sldSz cx="12191999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VỊNH 32 - E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6300" b="1">
                <a:solidFill>
                  <a:srgbClr val="FFFFFF"/>
                </a:solidFill>
                <a:latin typeface="Arial"/>
              </a:rPr>
              <a:t>ĐK: Khắp địa cầu dư</a:t>
            </a:r>
          </a:p>
          <a:p>
            <a:pPr algn="ctr"/>
            <a:r>
              <a:rPr sz="6300" b="1">
                <a:solidFill>
                  <a:srgbClr val="FFFFFF"/>
                </a:solidFill>
                <a:latin typeface="Arial"/>
              </a:rPr>
              <a:t>đầy ân sủng của Chúa.</a:t>
            </a:r>
          </a:p>
          <a:p>
            <a:pPr algn="ctr"/>
            <a:r>
              <a:rPr sz="6300" b="1">
                <a:solidFill>
                  <a:srgbClr val="FFFFFF"/>
                </a:solidFill>
                <a:latin typeface="Arial"/>
              </a:rPr>
              <a:t>Khắp gian trần tràn</a:t>
            </a:r>
          </a:p>
          <a:p>
            <a:pPr algn="ctr"/>
            <a:r>
              <a:rPr sz="6300" b="1">
                <a:solidFill>
                  <a:srgbClr val="FFFFFF"/>
                </a:solidFill>
                <a:latin typeface="Arial"/>
              </a:rPr>
              <a:t>ngập ơn thánh của Ngài.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Thanh Lâm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VỊNH 32 - E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1. Vì lời Chúa thật cao siêu, chân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chính, và bao việc Ngài làm rất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đáng bội phục. Chúa hằng luôn yêu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mến những công việc lành, Ngài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chuộng ưa đường lối chính trực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công minh. Cả trái đất dư đầy ân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sủng Ngài.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Thanh Lâm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VỊNH 32 - E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6300" b="1">
                <a:solidFill>
                  <a:srgbClr val="FFFFFF"/>
                </a:solidFill>
                <a:latin typeface="Arial"/>
              </a:rPr>
              <a:t>ĐK: Khắp địa cầu dư</a:t>
            </a:r>
          </a:p>
          <a:p>
            <a:pPr algn="ctr"/>
            <a:r>
              <a:rPr sz="6300" b="1">
                <a:solidFill>
                  <a:srgbClr val="FFFFFF"/>
                </a:solidFill>
                <a:latin typeface="Arial"/>
              </a:rPr>
              <a:t>đầy ân sủng của Chúa.</a:t>
            </a:r>
          </a:p>
          <a:p>
            <a:pPr algn="ctr"/>
            <a:r>
              <a:rPr sz="6300" b="1">
                <a:solidFill>
                  <a:srgbClr val="FFFFFF"/>
                </a:solidFill>
                <a:latin typeface="Arial"/>
              </a:rPr>
              <a:t>Khắp gian trần tràn</a:t>
            </a:r>
          </a:p>
          <a:p>
            <a:pPr algn="ctr"/>
            <a:r>
              <a:rPr sz="6300" b="1">
                <a:solidFill>
                  <a:srgbClr val="FFFFFF"/>
                </a:solidFill>
                <a:latin typeface="Arial"/>
              </a:rPr>
              <a:t>ngập ơn thánh của Ngài.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Thanh Lâm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VỊNH 32 - E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2. Lời của Chúa tạo trời cao xanh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biếc, từ hơi thở của Ngài cơ binh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hình thành. Nước đại dương, Ngài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đã tóm thu vào bầu, muôn ngọn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sóng cao ngất, Chúa dồn vào kho.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Sự nghiệp Chúa sáng ngời khắp đất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trời.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Thanh Lâm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VỊNH 32 - E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6300" b="1">
                <a:solidFill>
                  <a:srgbClr val="FFFFFF"/>
                </a:solidFill>
                <a:latin typeface="Arial"/>
              </a:rPr>
              <a:t>ĐK: Khắp địa cầu dư</a:t>
            </a:r>
          </a:p>
          <a:p>
            <a:pPr algn="ctr"/>
            <a:r>
              <a:rPr sz="6300" b="1">
                <a:solidFill>
                  <a:srgbClr val="FFFFFF"/>
                </a:solidFill>
                <a:latin typeface="Arial"/>
              </a:rPr>
              <a:t>đầy ân sủng của Chúa.</a:t>
            </a:r>
          </a:p>
          <a:p>
            <a:pPr algn="ctr"/>
            <a:r>
              <a:rPr sz="6300" b="1">
                <a:solidFill>
                  <a:srgbClr val="FFFFFF"/>
                </a:solidFill>
                <a:latin typeface="Arial"/>
              </a:rPr>
              <a:t>Khắp gian trần tràn</a:t>
            </a:r>
          </a:p>
          <a:p>
            <a:pPr algn="ctr"/>
            <a:r>
              <a:rPr sz="6300" b="1">
                <a:solidFill>
                  <a:srgbClr val="FFFFFF"/>
                </a:solidFill>
                <a:latin typeface="Arial"/>
              </a:rPr>
              <a:t>ngập ơn thánh của Ngài.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Thanh Lâm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VỊNH 32 - E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3. Thật hạnh phúc nước nào luôn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tôn vinh Chúa làm Chúa-tể và làm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Quân-vương của mình. Ôi hạnh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phúc cho hết các dân tộc nào được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chọn riêng để làm cơ nghiệp của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Chúa. Ngài dõi mắt luôn nhìn con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cái Ngài.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Thanh Lâm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VỊNH 32 - E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6300" b="1">
                <a:solidFill>
                  <a:srgbClr val="FFFFFF"/>
                </a:solidFill>
                <a:latin typeface="Arial"/>
              </a:rPr>
              <a:t>ĐK: Khắp địa cầu dư</a:t>
            </a:r>
          </a:p>
          <a:p>
            <a:pPr algn="ctr"/>
            <a:r>
              <a:rPr sz="6300" b="1">
                <a:solidFill>
                  <a:srgbClr val="FFFFFF"/>
                </a:solidFill>
                <a:latin typeface="Arial"/>
              </a:rPr>
              <a:t>đầy ân sủng của Chúa.</a:t>
            </a:r>
          </a:p>
          <a:p>
            <a:pPr algn="ctr"/>
            <a:r>
              <a:rPr sz="6300" b="1">
                <a:solidFill>
                  <a:srgbClr val="FFFFFF"/>
                </a:solidFill>
                <a:latin typeface="Arial"/>
              </a:rPr>
              <a:t>Khắp gian trần tràn</a:t>
            </a:r>
          </a:p>
          <a:p>
            <a:pPr algn="ctr"/>
            <a:r>
              <a:rPr sz="6300" b="1">
                <a:solidFill>
                  <a:srgbClr val="FFFFFF"/>
                </a:solidFill>
                <a:latin typeface="Arial"/>
              </a:rPr>
              <a:t>ngập ơn thánh của Ngài.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Thanh Lâm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VỊNH 32 - E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4. Này hồn con ngày và đêm mong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Chúa, vì chính Ngài là nguồn cứu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giúp hộ phù. Xin rủ thương ban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xuống thánh ân đầy tràn trên mọi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ai kiên vững với niềm thành tin,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lòng mãi mãi trông cậy nơi Chúa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Trời.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Thanh Lâm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VỊNH 32 - E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6300" b="1">
                <a:solidFill>
                  <a:srgbClr val="FFFFFF"/>
                </a:solidFill>
                <a:latin typeface="Arial"/>
              </a:rPr>
              <a:t>ĐK: Khắp địa cầu dư</a:t>
            </a:r>
          </a:p>
          <a:p>
            <a:pPr algn="ctr"/>
            <a:r>
              <a:rPr sz="6300" b="1">
                <a:solidFill>
                  <a:srgbClr val="FFFFFF"/>
                </a:solidFill>
                <a:latin typeface="Arial"/>
              </a:rPr>
              <a:t>đầy ân sủng của Chúa.</a:t>
            </a:r>
          </a:p>
          <a:p>
            <a:pPr algn="ctr"/>
            <a:r>
              <a:rPr sz="6300" b="1">
                <a:solidFill>
                  <a:srgbClr val="FFFFFF"/>
                </a:solidFill>
                <a:latin typeface="Arial"/>
              </a:rPr>
              <a:t>Khắp gian trần tràn</a:t>
            </a:r>
          </a:p>
          <a:p>
            <a:pPr algn="ctr"/>
            <a:r>
              <a:rPr sz="6300" b="1">
                <a:solidFill>
                  <a:srgbClr val="FFFFFF"/>
                </a:solidFill>
                <a:latin typeface="Arial"/>
              </a:rPr>
              <a:t>ngập ơn thánh của Ngài.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Thanh Lâm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