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lượng từ bi Chúa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như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cậy trông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Người công chính hãy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 mừng Chúa, kẻ ngay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hợp tiếng ngợi khen. Tạ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gieo muôn tiếng đàn,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Ngài gảy đàn sắt,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tơ.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lượng từ bi Chúa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như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cậy trông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Lời Thiên Chúa rất ngay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thực chân chính, việc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thực đáng cậy tin,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thích công minh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trực, tình thương Ngài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lượng từ bi Chúa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như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cậy trông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3. Ngài đưa mắt dõi theo kẻ thờ kính, kẻ tin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cậy lòng Chúa dủ thương. Hầu giải cứu qua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tay tử thần, hồi cơ hàn Ngài nhìn tới dưỡng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nuôi.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Alleluia, Alleluia. Chúa nói: Thầy là đường là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sự thật và là sự sống, không ai đến được với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Cha mà không qua Thầy.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lượng từ bi Chúa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như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cậy trông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