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CHÚA NHẬT 5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Chúa! Xin đổ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thương Chúa xuống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chúng con như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hằng tin cậy 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CHÚA NHẬT 5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Người công chính hãy reo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 mừng Chúa và kẻ ngay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tiếng ngợi khen. Tạ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nào gieo muôn tiếng đàn,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gảy đàn sắt mà cùng kính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CHÚA NHẬT 5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Chúa! Xin đổ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thương Chúa xuống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chúng con như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hằng tin cậy 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CHÚA NHẬT 5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Lời Thiên Chúa luôn chân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thực ngay chính mọi việc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làm đều đáng cậy tin.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yêu thích điều công minh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 trực, tình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ngập tràn khắp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CHÚA NHẬT 5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Chúa! Xin đổ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thương Chúa xuống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chúng con như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hằng tin cậy 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CHÚA NHẬT 5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3. Kìa Chúa để mắt thương người sợ kính và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nhìn xem người lòng mãi cậy trông. Hầu cứu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thoát khỏi tai ương tử thần và nuôi sống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ngày họ phải cơ hàn.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Alleluia, Alleluia. Chúa phán: “Thầy là Đường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là Sự Thật và là Sự Sống không ai đến được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với Cha mà không qua Thầy”.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32 - CHÚA NHẬT 5 PHỤC SINH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Chúa! Xin đổ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thương Chúa xuống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chúng con như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 con hằng tin cậy 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