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32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6150" b="1">
                <a:solidFill>
                  <a:srgbClr val="FFFFFF"/>
                </a:solidFill>
                <a:latin typeface="Arial"/>
              </a:rPr>
              <a:t>ĐK: Lạy Chúa, xin tỏ</a:t>
            </a:r>
          </a:p>
          <a:p>
            <a:pPr algn="ctr"/>
            <a:r>
              <a:rPr sz="6150" b="1">
                <a:solidFill>
                  <a:srgbClr val="FFFFFF"/>
                </a:solidFill>
                <a:latin typeface="Arial"/>
              </a:rPr>
              <a:t>lòng từ bi cho chúng</a:t>
            </a:r>
          </a:p>
          <a:p>
            <a:pPr algn="ctr"/>
            <a:r>
              <a:rPr sz="6150" b="1">
                <a:solidFill>
                  <a:srgbClr val="FFFFFF"/>
                </a:solidFill>
                <a:latin typeface="Arial"/>
              </a:rPr>
              <a:t>con, như chúng con hằng</a:t>
            </a:r>
          </a:p>
          <a:p>
            <a:pPr algn="ctr"/>
            <a:r>
              <a:rPr sz="6150" b="1">
                <a:solidFill>
                  <a:srgbClr val="FFFFFF"/>
                </a:solidFill>
                <a:latin typeface="Arial"/>
              </a:rPr>
              <a:t>trông cậy nơi Ngài.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Thanh Lâm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32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1. Người hiền đức hãy hân hoan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trong Chúa, việc ca ngợi là của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những kẻ lòng thành. Hãy ngợi khen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Thiên Chúa với cây đàn cầm, muôn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lời ca quyện với tiếng đàn du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dương. Hãy xướng hát ca mừng Danh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Thánh Ngài!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Thanh Lâm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32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6150" b="1">
                <a:solidFill>
                  <a:srgbClr val="FFFFFF"/>
                </a:solidFill>
                <a:latin typeface="Arial"/>
              </a:rPr>
              <a:t>ĐK: Lạy Chúa, xin tỏ</a:t>
            </a:r>
          </a:p>
          <a:p>
            <a:pPr algn="ctr"/>
            <a:r>
              <a:rPr sz="6150" b="1">
                <a:solidFill>
                  <a:srgbClr val="FFFFFF"/>
                </a:solidFill>
                <a:latin typeface="Arial"/>
              </a:rPr>
              <a:t>lòng từ bi cho chúng</a:t>
            </a:r>
          </a:p>
          <a:p>
            <a:pPr algn="ctr"/>
            <a:r>
              <a:rPr sz="6150" b="1">
                <a:solidFill>
                  <a:srgbClr val="FFFFFF"/>
                </a:solidFill>
                <a:latin typeface="Arial"/>
              </a:rPr>
              <a:t>con, như chúng con hằng</a:t>
            </a:r>
          </a:p>
          <a:p>
            <a:pPr algn="ctr"/>
            <a:r>
              <a:rPr sz="6150" b="1">
                <a:solidFill>
                  <a:srgbClr val="FFFFFF"/>
                </a:solidFill>
                <a:latin typeface="Arial"/>
              </a:rPr>
              <a:t>trông cậy nơi Ngài.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Thanh Lâm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32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2. Vì lời Chúa thật cao siêu, chân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chính, và bao việc Ngài làm rất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đáng bội phục. Chúa hằng luôn yêu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mến những công việc lành, Ngài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chuộng ưa đường lối chính trực,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công minh. Cả trái đất dư đầy ân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sủng Ngài.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Thanh Lâm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32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6150" b="1">
                <a:solidFill>
                  <a:srgbClr val="FFFFFF"/>
                </a:solidFill>
                <a:latin typeface="Arial"/>
              </a:rPr>
              <a:t>ĐK: Lạy Chúa, xin tỏ</a:t>
            </a:r>
          </a:p>
          <a:p>
            <a:pPr algn="ctr"/>
            <a:r>
              <a:rPr sz="6150" b="1">
                <a:solidFill>
                  <a:srgbClr val="FFFFFF"/>
                </a:solidFill>
                <a:latin typeface="Arial"/>
              </a:rPr>
              <a:t>lòng từ bi cho chúng</a:t>
            </a:r>
          </a:p>
          <a:p>
            <a:pPr algn="ctr"/>
            <a:r>
              <a:rPr sz="6150" b="1">
                <a:solidFill>
                  <a:srgbClr val="FFFFFF"/>
                </a:solidFill>
                <a:latin typeface="Arial"/>
              </a:rPr>
              <a:t>con, như chúng con hằng</a:t>
            </a:r>
          </a:p>
          <a:p>
            <a:pPr algn="ctr"/>
            <a:r>
              <a:rPr sz="6150" b="1">
                <a:solidFill>
                  <a:srgbClr val="FFFFFF"/>
                </a:solidFill>
                <a:latin typeface="Arial"/>
              </a:rPr>
              <a:t>trông cậy nơi Ngài.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Thanh Lâm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32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3. Và này Chúa nhìn xem ai tin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kính, dõi mắt tìm từng người mến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Chúa thật lòng. Để Ngài luôn chăm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sóc, ủi an tận tình. Để vực bênh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và cứu thoát khỏi thần chết. Người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túng bấn, cơ hàn Chúa dưỡng nuôi.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Thanh Lâm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32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6150" b="1">
                <a:solidFill>
                  <a:srgbClr val="FFFFFF"/>
                </a:solidFill>
                <a:latin typeface="Arial"/>
              </a:rPr>
              <a:t>ĐK: Lạy Chúa, xin tỏ</a:t>
            </a:r>
          </a:p>
          <a:p>
            <a:pPr algn="ctr"/>
            <a:r>
              <a:rPr sz="6150" b="1">
                <a:solidFill>
                  <a:srgbClr val="FFFFFF"/>
                </a:solidFill>
                <a:latin typeface="Arial"/>
              </a:rPr>
              <a:t>lòng từ bi cho chúng</a:t>
            </a:r>
          </a:p>
          <a:p>
            <a:pPr algn="ctr"/>
            <a:r>
              <a:rPr sz="6150" b="1">
                <a:solidFill>
                  <a:srgbClr val="FFFFFF"/>
                </a:solidFill>
                <a:latin typeface="Arial"/>
              </a:rPr>
              <a:t>con, như chúng con hằng</a:t>
            </a:r>
          </a:p>
          <a:p>
            <a:pPr algn="ctr"/>
            <a:r>
              <a:rPr sz="6150" b="1">
                <a:solidFill>
                  <a:srgbClr val="FFFFFF"/>
                </a:solidFill>
                <a:latin typeface="Arial"/>
              </a:rPr>
              <a:t>trông cậy nơi Ngài.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Thanh Lâm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